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204093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 Juan López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“Escribir una cita aquí”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jpg"/><Relationship Id="rId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29" Type="http://schemas.openxmlformats.org/officeDocument/2006/relationships/image" Target="../media/image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24" Type="http://schemas.openxmlformats.org/officeDocument/2006/relationships/image" Target="../media/image93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28" Type="http://schemas.openxmlformats.org/officeDocument/2006/relationships/image" Target="../media/image97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31" Type="http://schemas.openxmlformats.org/officeDocument/2006/relationships/image" Target="../media/image100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png"/><Relationship Id="rId30" Type="http://schemas.openxmlformats.org/officeDocument/2006/relationships/image" Target="../media/image9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" Type="http://schemas.openxmlformats.org/officeDocument/2006/relationships/image" Target="../media/image102.png"/><Relationship Id="rId21" Type="http://schemas.openxmlformats.org/officeDocument/2006/relationships/image" Target="../media/image120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5" Type="http://schemas.openxmlformats.org/officeDocument/2006/relationships/image" Target="../media/image124.png"/><Relationship Id="rId2" Type="http://schemas.openxmlformats.org/officeDocument/2006/relationships/image" Target="../media/image101.png"/><Relationship Id="rId16" Type="http://schemas.openxmlformats.org/officeDocument/2006/relationships/image" Target="../media/image115.png"/><Relationship Id="rId20" Type="http://schemas.openxmlformats.org/officeDocument/2006/relationships/image" Target="../media/image119.png"/><Relationship Id="rId29" Type="http://schemas.openxmlformats.org/officeDocument/2006/relationships/image" Target="../media/image1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5" Type="http://schemas.openxmlformats.org/officeDocument/2006/relationships/image" Target="../media/image104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28" Type="http://schemas.openxmlformats.org/officeDocument/2006/relationships/image" Target="../media/image127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31" Type="http://schemas.openxmlformats.org/officeDocument/2006/relationships/image" Target="../media/image130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Relationship Id="rId27" Type="http://schemas.openxmlformats.org/officeDocument/2006/relationships/image" Target="../media/image126.png"/><Relationship Id="rId30" Type="http://schemas.openxmlformats.org/officeDocument/2006/relationships/image" Target="../media/image1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19"/>
          <p:cNvGraphicFramePr/>
          <p:nvPr>
            <p:extLst>
              <p:ext uri="{D42A27DB-BD31-4B8C-83A1-F6EECF244321}">
                <p14:modId xmlns:p14="http://schemas.microsoft.com/office/powerpoint/2010/main" val="3301959698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95574"/>
                <a:gridCol w="3806827"/>
                <a:gridCol w="3659877"/>
                <a:gridCol w="2842522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PALO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PLATA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CAN</a:t>
                      </a:r>
                      <a:r>
                        <a:t>DADO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MA</a:t>
                      </a:r>
                      <a:r>
                        <a:t>DA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Table 137"/>
          <p:cNvGraphicFramePr/>
          <p:nvPr>
            <p:extLst>
              <p:ext uri="{D42A27DB-BD31-4B8C-83A1-F6EECF244321}">
                <p14:modId xmlns:p14="http://schemas.microsoft.com/office/powerpoint/2010/main" val="1771104099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247407"/>
                <a:gridCol w="4254993"/>
                <a:gridCol w="3940576"/>
                <a:gridCol w="2561824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FLA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MEN</a:t>
                      </a:r>
                      <a:r>
                        <a:t>CO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t>LLA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GA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LLE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RA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Á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GUI</a:t>
                      </a:r>
                      <a:r>
                        <a:t>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Table 139"/>
          <p:cNvGraphicFramePr/>
          <p:nvPr>
            <p:extLst>
              <p:ext uri="{D42A27DB-BD31-4B8C-83A1-F6EECF244321}">
                <p14:modId xmlns:p14="http://schemas.microsoft.com/office/powerpoint/2010/main" val="2551691308"/>
              </p:ext>
            </p:extLst>
          </p:nvPr>
        </p:nvGraphicFramePr>
        <p:xfrm>
          <a:off x="2" y="-2"/>
          <a:ext cx="13004797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32977"/>
                <a:gridCol w="4169422"/>
                <a:gridCol w="4000745"/>
                <a:gridCol w="2501653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ME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DU</a:t>
                      </a:r>
                      <a:r>
                        <a:t>SA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t>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CAR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CHU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LE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LI</a:t>
                      </a:r>
                      <a: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" name="Table 141"/>
          <p:cNvGraphicFramePr/>
          <p:nvPr>
            <p:extLst>
              <p:ext uri="{D42A27DB-BD31-4B8C-83A1-F6EECF244321}">
                <p14:modId xmlns:p14="http://schemas.microsoft.com/office/powerpoint/2010/main" val="2953020554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72681"/>
                <a:gridCol w="4129719"/>
                <a:gridCol w="3908518"/>
                <a:gridCol w="2593882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CU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CHA</a:t>
                      </a:r>
                      <a:r>
                        <a:t>RA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t>ÑA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PLÁ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TA</a:t>
                      </a:r>
                      <a: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TAR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JE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" name="Table 143"/>
          <p:cNvGraphicFramePr/>
          <p:nvPr>
            <p:extLst>
              <p:ext uri="{D42A27DB-BD31-4B8C-83A1-F6EECF244321}">
                <p14:modId xmlns:p14="http://schemas.microsoft.com/office/powerpoint/2010/main" val="2466304946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500297"/>
                <a:gridCol w="4002103"/>
                <a:gridCol w="4000993"/>
                <a:gridCol w="2501407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RRE</a:t>
                      </a:r>
                      <a:r>
                        <a:t>RA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t>LLO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t>RRÓN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RI</a:t>
                      </a:r>
                      <a:r>
                        <a:t>LLA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LÁ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TI</a:t>
                      </a:r>
                      <a:r>
                        <a:t>GO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" name="Table 145"/>
          <p:cNvGraphicFramePr/>
          <p:nvPr>
            <p:extLst>
              <p:ext uri="{D42A27DB-BD31-4B8C-83A1-F6EECF244321}">
                <p14:modId xmlns:p14="http://schemas.microsoft.com/office/powerpoint/2010/main" val="3894327038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95774"/>
                <a:gridCol w="3806627"/>
                <a:gridCol w="3692380"/>
                <a:gridCol w="2810019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PATA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TEJA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DO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dirty="0"/>
                        <a:t>LAVA</a:t>
                      </a:r>
                      <a:r>
                        <a:rPr dirty="0">
                          <a:solidFill>
                            <a:schemeClr val="accent5"/>
                          </a:solidFill>
                        </a:rPr>
                        <a:t>BO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 lang="es-ES" dirty="0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s-ES" dirty="0" smtClean="0"/>
                        <a:t>SETA</a:t>
                      </a: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PÉ</a:t>
                      </a:r>
                      <a:r>
                        <a:rPr lang="es-ES" sz="3500" b="0" dirty="0" smtClean="0">
                          <a:solidFill>
                            <a:srgbClr val="FF0000"/>
                          </a:solidFill>
                          <a:latin typeface="Massallera" panose="02000000000000000000" pitchFamily="2" charset="0"/>
                        </a:rPr>
                        <a:t>TA</a:t>
                      </a:r>
                      <a:r>
                        <a:rPr lang="es-ES" sz="3500" b="0" dirty="0" smtClean="0">
                          <a:latin typeface="Massallera" panose="02000000000000000000" pitchFamily="2" charset="0"/>
                        </a:rPr>
                        <a:t>LO</a:t>
                      </a:r>
                      <a:endParaRPr sz="3500" b="0" dirty="0">
                        <a:latin typeface="Massallera" panose="02000000000000000000" pitchFamily="2" charset="0"/>
                      </a:endParaRP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2" b="2983"/>
          <a:stretch/>
        </p:blipFill>
        <p:spPr>
          <a:xfrm>
            <a:off x="589281" y="6541378"/>
            <a:ext cx="1767840" cy="154598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07" y="8398397"/>
            <a:ext cx="1057274" cy="1276901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>
            <a:off x="365760" y="8322670"/>
            <a:ext cx="650240" cy="171090"/>
          </a:xfrm>
          <a:prstGeom prst="straightConnector1">
            <a:avLst/>
          </a:prstGeom>
          <a:noFill/>
          <a:ln w="38100" cap="flat">
            <a:solidFill>
              <a:schemeClr val="tx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" name="Table 147"/>
          <p:cNvGraphicFramePr/>
          <p:nvPr>
            <p:extLst>
              <p:ext uri="{D42A27DB-BD31-4B8C-83A1-F6EECF244321}">
                <p14:modId xmlns:p14="http://schemas.microsoft.com/office/powerpoint/2010/main" val="3720172747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/>
                <a:gridCol w="2600960"/>
                <a:gridCol w="2600960"/>
                <a:gridCol w="2600960"/>
                <a:gridCol w="2600960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1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1"/>
                      <a:srcRect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" name="Table 149"/>
          <p:cNvGraphicFramePr/>
          <p:nvPr>
            <p:extLst>
              <p:ext uri="{D42A27DB-BD31-4B8C-83A1-F6EECF244321}">
                <p14:modId xmlns:p14="http://schemas.microsoft.com/office/powerpoint/2010/main" val="2385485836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/>
                <a:gridCol w="2600960"/>
                <a:gridCol w="2600960"/>
                <a:gridCol w="2600960"/>
                <a:gridCol w="2600960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1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1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1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0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1"/>
                      <a:srcRect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" name="Table 151"/>
          <p:cNvGraphicFramePr/>
          <p:nvPr>
            <p:extLst>
              <p:ext uri="{D42A27DB-BD31-4B8C-83A1-F6EECF244321}">
                <p14:modId xmlns:p14="http://schemas.microsoft.com/office/powerpoint/2010/main" val="3618807083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600960"/>
                <a:gridCol w="2600960"/>
                <a:gridCol w="2600960"/>
                <a:gridCol w="2600960"/>
                <a:gridCol w="2600960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7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8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9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89" t="83333" r="19973"/>
          <a:stretch/>
        </p:blipFill>
        <p:spPr>
          <a:xfrm>
            <a:off x="7802879" y="1645920"/>
            <a:ext cx="5201921" cy="16256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3" t="49792" r="19972" b="33333"/>
          <a:stretch/>
        </p:blipFill>
        <p:spPr>
          <a:xfrm>
            <a:off x="0" y="3251200"/>
            <a:ext cx="2621281" cy="164592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97" t="49792" r="19972" b="33125"/>
          <a:stretch/>
        </p:blipFill>
        <p:spPr>
          <a:xfrm>
            <a:off x="2560321" y="3251200"/>
            <a:ext cx="2641601" cy="166624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" name="Table 153"/>
          <p:cNvGraphicFramePr/>
          <p:nvPr/>
        </p:nvGraphicFramePr>
        <p:xfrm>
          <a:off x="785465" y="776039"/>
          <a:ext cx="12144126" cy="891693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" name="Table 155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Table 121"/>
          <p:cNvGraphicFramePr/>
          <p:nvPr>
            <p:extLst>
              <p:ext uri="{D42A27DB-BD31-4B8C-83A1-F6EECF244321}">
                <p14:modId xmlns:p14="http://schemas.microsoft.com/office/powerpoint/2010/main" val="445058054"/>
              </p:ext>
            </p:extLst>
          </p:nvPr>
        </p:nvGraphicFramePr>
        <p:xfrm>
          <a:off x="0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359783"/>
                <a:gridCol w="4142618"/>
                <a:gridCol w="3823479"/>
                <a:gridCol w="2678919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CO</a:t>
                      </a:r>
                      <a:r>
                        <a:t>META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CARA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COL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MI</a:t>
                      </a:r>
                      <a:r>
                        <a:t>SA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ZA</a:t>
                      </a:r>
                      <a:r>
                        <a:t>PATO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CAR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Table 157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Table 159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" name="Table 161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" name="Table 163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" name="Table 165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" name="Table 167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" name="Table 169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" name="Table 171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" name="Table 173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Table 175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Table 123"/>
          <p:cNvGraphicFramePr/>
          <p:nvPr>
            <p:extLst>
              <p:ext uri="{D42A27DB-BD31-4B8C-83A1-F6EECF244321}">
                <p14:modId xmlns:p14="http://schemas.microsoft.com/office/powerpoint/2010/main" val="644343714"/>
              </p:ext>
            </p:extLst>
          </p:nvPr>
        </p:nvGraphicFramePr>
        <p:xfrm>
          <a:off x="0" y="-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38859"/>
                <a:gridCol w="3863541"/>
                <a:gridCol w="3704678"/>
                <a:gridCol w="2797721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CASA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DOS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PÁJA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RO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NE</a:t>
                      </a:r>
                      <a:r>
                        <a:t>JO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RA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QUE</a:t>
                      </a:r>
                      <a:r>
                        <a:t>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PA</a:t>
                      </a:r>
                      <a:r>
                        <a:t>LOMA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" name="Table 177"/>
          <p:cNvGraphicFramePr/>
          <p:nvPr/>
        </p:nvGraphicFramePr>
        <p:xfrm>
          <a:off x="785465" y="776039"/>
          <a:ext cx="12156828" cy="8929639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440347"/>
                <a:gridCol w="3793981"/>
                <a:gridCol w="3614870"/>
                <a:gridCol w="2294928"/>
              </a:tblGrid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486156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" name="Table 179"/>
          <p:cNvGraphicFramePr/>
          <p:nvPr/>
        </p:nvGraphicFramePr>
        <p:xfrm>
          <a:off x="762000" y="787400"/>
          <a:ext cx="11968461" cy="874583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/>
                <a:gridCol w="2393692"/>
                <a:gridCol w="2393692"/>
                <a:gridCol w="2393692"/>
                <a:gridCol w="2393692"/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Table 181"/>
          <p:cNvGraphicFramePr/>
          <p:nvPr/>
        </p:nvGraphicFramePr>
        <p:xfrm>
          <a:off x="762000" y="787400"/>
          <a:ext cx="11968461" cy="874583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/>
                <a:gridCol w="2393692"/>
                <a:gridCol w="2393692"/>
                <a:gridCol w="2393692"/>
                <a:gridCol w="2393692"/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" name="Table 183"/>
          <p:cNvGraphicFramePr/>
          <p:nvPr/>
        </p:nvGraphicFramePr>
        <p:xfrm>
          <a:off x="762000" y="787400"/>
          <a:ext cx="11968461" cy="8745836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393692"/>
                <a:gridCol w="2393692"/>
                <a:gridCol w="2393692"/>
                <a:gridCol w="2393692"/>
                <a:gridCol w="2393692"/>
              </a:tblGrid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  <a:tr h="1457639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" name="Table 125"/>
          <p:cNvGraphicFramePr/>
          <p:nvPr>
            <p:extLst>
              <p:ext uri="{D42A27DB-BD31-4B8C-83A1-F6EECF244321}">
                <p14:modId xmlns:p14="http://schemas.microsoft.com/office/powerpoint/2010/main" val="2313781230"/>
              </p:ext>
            </p:extLst>
          </p:nvPr>
        </p:nvGraphicFramePr>
        <p:xfrm>
          <a:off x="0" y="-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24885"/>
                <a:gridCol w="3877515"/>
                <a:gridCol w="3725853"/>
                <a:gridCol w="2776547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PINO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CHO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1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CHISTE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RA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COLA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DOR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SAL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TO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CARRO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ZA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" name="Table 127"/>
          <p:cNvGraphicFramePr/>
          <p:nvPr>
            <p:extLst>
              <p:ext uri="{D42A27DB-BD31-4B8C-83A1-F6EECF244321}">
                <p14:modId xmlns:p14="http://schemas.microsoft.com/office/powerpoint/2010/main" val="3589567293"/>
              </p:ext>
            </p:extLst>
          </p:nvPr>
        </p:nvGraphicFramePr>
        <p:xfrm>
          <a:off x="2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38033"/>
                <a:gridCol w="3864366"/>
                <a:gridCol w="3689023"/>
                <a:gridCol w="2813377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GIRA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SOL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MANO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PLA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BOTE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LLA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PIE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DRA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t>PLÁTA</a:t>
                      </a:r>
                      <a:r>
                        <a:rPr>
                          <a:solidFill>
                            <a:schemeClr val="accent5"/>
                          </a:solidFill>
                        </a:rPr>
                        <a:t>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" name="Table 129"/>
          <p:cNvGraphicFramePr/>
          <p:nvPr>
            <p:extLst>
              <p:ext uri="{D42A27DB-BD31-4B8C-83A1-F6EECF244321}">
                <p14:modId xmlns:p14="http://schemas.microsoft.com/office/powerpoint/2010/main" val="1414383638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6709"/>
                <a:gridCol w="3895691"/>
                <a:gridCol w="3752909"/>
                <a:gridCol w="2749491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ME</a:t>
                      </a:r>
                      <a:r>
                        <a:t>SILLA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COR</a:t>
                      </a:r>
                      <a:r>
                        <a:t>BATA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SOL</a:t>
                      </a:r>
                      <a:r>
                        <a:t>DADO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CHO</a:t>
                      </a:r>
                      <a:r>
                        <a:t>RIZO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PEN</a:t>
                      </a:r>
                      <a:r>
                        <a:t>DIENTE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" name="Table 131"/>
          <p:cNvGraphicFramePr/>
          <p:nvPr>
            <p:extLst>
              <p:ext uri="{D42A27DB-BD31-4B8C-83A1-F6EECF244321}">
                <p14:modId xmlns:p14="http://schemas.microsoft.com/office/powerpoint/2010/main" val="2115201924"/>
              </p:ext>
            </p:extLst>
          </p:nvPr>
        </p:nvGraphicFramePr>
        <p:xfrm>
          <a:off x="0" y="0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9489"/>
                <a:gridCol w="3892911"/>
                <a:gridCol w="4036604"/>
                <a:gridCol w="2465796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SO</a:t>
                      </a:r>
                      <a:r>
                        <a:t>PERA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t>BAÑO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JAR</a:t>
                      </a:r>
                      <a:r>
                        <a:t>DINERO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PE</a:t>
                      </a:r>
                      <a:r>
                        <a:t>PINO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O</a:t>
                      </a:r>
                      <a:r>
                        <a:t>REJA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" name="Table 133"/>
          <p:cNvGraphicFramePr/>
          <p:nvPr>
            <p:extLst>
              <p:ext uri="{D42A27DB-BD31-4B8C-83A1-F6EECF244321}">
                <p14:modId xmlns:p14="http://schemas.microsoft.com/office/powerpoint/2010/main" val="1412198153"/>
              </p:ext>
            </p:extLst>
          </p:nvPr>
        </p:nvGraphicFramePr>
        <p:xfrm>
          <a:off x="0" y="2"/>
          <a:ext cx="13004799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14343"/>
                <a:gridCol w="3888057"/>
                <a:gridCol w="3737160"/>
                <a:gridCol w="2765239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VA</a:t>
                      </a:r>
                      <a:r>
                        <a:t>CUNA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CA</a:t>
                      </a:r>
                      <a:r>
                        <a:t>BELLO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ES</a:t>
                      </a:r>
                      <a:r>
                        <a:t>CAMA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DEL</a:t>
                      </a:r>
                      <a:r>
                        <a:t>FÍN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MOS</a:t>
                      </a:r>
                      <a:r>
                        <a:t>TAZA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" name="Table 135"/>
          <p:cNvGraphicFramePr/>
          <p:nvPr>
            <p:extLst>
              <p:ext uri="{D42A27DB-BD31-4B8C-83A1-F6EECF244321}">
                <p14:modId xmlns:p14="http://schemas.microsoft.com/office/powerpoint/2010/main" val="2167546776"/>
              </p:ext>
            </p:extLst>
          </p:nvPr>
        </p:nvGraphicFramePr>
        <p:xfrm>
          <a:off x="0" y="2"/>
          <a:ext cx="13004800" cy="9753600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2609190"/>
                <a:gridCol w="3893210"/>
                <a:gridCol w="3683859"/>
                <a:gridCol w="2818541"/>
              </a:tblGrid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gridSpan="2"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b="0"/>
                      </a:pPr>
                      <a:r>
                        <a:rPr sz="26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BUSCA UNA NUEVA PALABRA QUITANDO UNA SÍLABA</a:t>
                      </a:r>
                    </a:p>
                  </a:txBody>
                  <a:tcPr marL="50800" marR="50800" marT="50800" marB="50800" anchor="ctr" horzOverflow="overflow"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2600" b="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HOR</a:t>
                      </a:r>
                      <a:r>
                        <a:t>MIGA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PU</a:t>
                      </a:r>
                      <a:r>
                        <a:t>PILA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RE</a:t>
                      </a:r>
                      <a:r>
                        <a:t>POLLO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PAN</a:t>
                      </a:r>
                      <a:r>
                        <a:t>TALÓN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</a:tcPr>
                </a:tc>
              </a:tr>
              <a:tr h="1625600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r>
                        <a:rPr>
                          <a:solidFill>
                            <a:schemeClr val="accent5"/>
                          </a:solidFill>
                        </a:rPr>
                        <a:t>BA</a:t>
                      </a:r>
                      <a:r>
                        <a:t>LLENA</a:t>
                      </a:r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3500">
                          <a:latin typeface="Massallera"/>
                          <a:ea typeface="Massallera"/>
                          <a:cs typeface="Massallera"/>
                          <a:sym typeface="Massallera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R w="12700">
                      <a:solidFill>
                        <a:srgbClr val="000000"/>
                      </a:solidFill>
                      <a:miter lim="400000"/>
                    </a:lnR>
                    <a:lnB w="12700">
                      <a:solidFill>
                        <a:srgbClr val="000000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259</Words>
  <Application>Microsoft Office PowerPoint</Application>
  <PresentationFormat>Personalizado</PresentationFormat>
  <Paragraphs>97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8" baseType="lpstr">
      <vt:lpstr>Helvetica</vt:lpstr>
      <vt:lpstr>Helvetica Light</vt:lpstr>
      <vt:lpstr>Helvetica Neue</vt:lpstr>
      <vt:lpstr>Massallera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3</cp:revision>
  <dcterms:modified xsi:type="dcterms:W3CDTF">2019-02-04T12:02:57Z</dcterms:modified>
</cp:coreProperties>
</file>